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412" r:id="rId20"/>
    <p:sldId id="318"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20" r:id="rId35"/>
    <p:sldId id="421" r:id="rId36"/>
    <p:sldId id="422"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97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60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structables.com/UV-C-Sterilization-ROBOT/"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https://www.irjet.net/archives/V7/i8/IRJET-V7I8508.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30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30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if(a==0||b==0||c==0)delay(30000);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motor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30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UV rays are harmful for humans. Our robot will treat human same as obstacles and therefore sanitize them. To prevent this we can add PIR sensor that will detect any human movement and on detection on human movement we can switch off the LED’s.</a:t>
            </a:r>
          </a:p>
          <a:p>
            <a:pPr marL="342900" indent="-342900">
              <a:buFont typeface="+mj-lt"/>
              <a:buAutoNum type="arabicPeriod"/>
            </a:pPr>
            <a:endParaRPr lang="en-US" sz="1800" dirty="0">
              <a:latin typeface="Do Hyeon" charset="-127"/>
              <a:ea typeface="Do Hyeon" charset="-127"/>
            </a:endParaRPr>
          </a:p>
          <a:p>
            <a:pPr marL="342900" indent="-342900">
              <a:buFont typeface="+mj-lt"/>
              <a:buAutoNum type="arabicPeriod"/>
            </a:pPr>
            <a:r>
              <a:rPr lang="en-US" sz="1800" dirty="0">
                <a:latin typeface="Do Hyeon" charset="-127"/>
                <a:ea typeface="Do Hyeon" charset="-127"/>
              </a:rPr>
              <a:t>We are planning to add remote operation to our robot .Our robot is fully autonomous there are chances that It can’t sanitize a surface or we personally want to sanitize a particular surface. To achieve this functionality we can use the HC-05 Bluetooth module.</a:t>
            </a:r>
            <a:endParaRPr lang="en-IN" sz="1800" dirty="0">
              <a:latin typeface="Do Hyeon" charset="-127"/>
              <a:ea typeface="Do Hyeon" charset="-127"/>
            </a:endParaRPr>
          </a:p>
        </p:txBody>
      </p:sp>
      <p:sp>
        <p:nvSpPr>
          <p:cNvPr id="2" name="TextBox 1">
            <a:extLst>
              <a:ext uri="{FF2B5EF4-FFF2-40B4-BE49-F238E27FC236}">
                <a16:creationId xmlns:a16="http://schemas.microsoft.com/office/drawing/2014/main" id="{1952C00F-497D-4EBB-AD02-43FAFAD065C0}"/>
              </a:ext>
            </a:extLst>
          </p:cNvPr>
          <p:cNvSpPr txBox="1"/>
          <p:nvPr/>
        </p:nvSpPr>
        <p:spPr>
          <a:xfrm>
            <a:off x="3086618" y="161986"/>
            <a:ext cx="2970762" cy="661720"/>
          </a:xfrm>
          <a:prstGeom prst="rect">
            <a:avLst/>
          </a:prstGeom>
          <a:noFill/>
        </p:spPr>
        <p:txBody>
          <a:bodyPr wrap="square" rtlCol="0">
            <a:spAutoFit/>
          </a:bodyPr>
          <a:lstStyle/>
          <a:p>
            <a:r>
              <a:rPr lang="en-US" sz="3700" dirty="0">
                <a:latin typeface="Do Hyeon" panose="020B0604020202020204" charset="-127"/>
                <a:ea typeface="Do Hyeon" panose="020B0604020202020204" charset="-127"/>
              </a:rPr>
              <a:t>Improvement</a:t>
            </a:r>
            <a:endParaRPr lang="en-IN" sz="3700" dirty="0">
              <a:latin typeface="Do Hyeon" panose="020B0604020202020204" charset="-127"/>
              <a:ea typeface="Do Hyeon" panose="020B0604020202020204" charset="-127"/>
            </a:endParaRPr>
          </a:p>
        </p:txBody>
      </p:sp>
    </p:spTree>
    <p:extLst>
      <p:ext uri="{BB962C8B-B14F-4D97-AF65-F5344CB8AC3E}">
        <p14:creationId xmlns:p14="http://schemas.microsoft.com/office/powerpoint/2010/main" val="68535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603108" y="382762"/>
            <a:ext cx="4141133" cy="923330"/>
          </a:xfrm>
          <a:prstGeom prst="rect">
            <a:avLst/>
          </a:prstGeom>
          <a:noFill/>
        </p:spPr>
        <p:txBody>
          <a:bodyPr wrap="square" rtlCol="0">
            <a:spAutoFit/>
          </a:bodyPr>
          <a:lstStyle/>
          <a:p>
            <a:r>
              <a:rPr lang="en-US" sz="5400" dirty="0">
                <a:solidFill>
                  <a:schemeClr val="bg1"/>
                </a:solidFill>
                <a:latin typeface="Do Hyeon" charset="-127"/>
                <a:ea typeface="Do Hyeon" charset="-127"/>
              </a:rPr>
              <a:t>Resources</a:t>
            </a:r>
            <a:endParaRPr lang="en-IN" sz="5400" dirty="0">
              <a:solidFill>
                <a:schemeClr val="bg1"/>
              </a:solidFill>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669213" y="1306092"/>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5972195-6448-445F-92DF-B3CA1A7BF706}"/>
              </a:ext>
            </a:extLst>
          </p:cNvPr>
          <p:cNvSpPr txBox="1"/>
          <p:nvPr/>
        </p:nvSpPr>
        <p:spPr>
          <a:xfrm>
            <a:off x="1355544" y="1487665"/>
            <a:ext cx="5307268" cy="1231106"/>
          </a:xfrm>
          <a:prstGeom prst="rect">
            <a:avLst/>
          </a:prstGeom>
          <a:noFill/>
        </p:spPr>
        <p:txBody>
          <a:bodyPr wrap="square" rtlCol="0">
            <a:spAutoFit/>
          </a:bodyPr>
          <a:lstStyle/>
          <a:p>
            <a:pPr marL="342900" indent="-342900">
              <a:buAutoNum type="arabicPeriod"/>
            </a:pPr>
            <a:r>
              <a:rPr lang="en-US" sz="3700" dirty="0">
                <a:solidFill>
                  <a:schemeClr val="tx1"/>
                </a:solidFill>
                <a:latin typeface="Do Hyeon" panose="020B0604020202020204" charset="-127"/>
                <a:ea typeface="Do Hyeon" panose="020B0604020202020204" charset="-127"/>
                <a:hlinkClick r:id="rId3" tooltip="Robot">
                  <a:extLst>
                    <a:ext uri="{A12FA001-AC4F-418D-AE19-62706E023703}">
                      <ahyp:hlinkClr xmlns:ahyp="http://schemas.microsoft.com/office/drawing/2018/hyperlinkcolor" val="tx"/>
                    </a:ext>
                  </a:extLst>
                </a:hlinkClick>
              </a:rPr>
              <a:t>Robot</a:t>
            </a:r>
            <a:endParaRPr lang="en-US" sz="3700" dirty="0">
              <a:solidFill>
                <a:schemeClr val="tx1"/>
              </a:solidFill>
              <a:latin typeface="Do Hyeon" panose="020B0604020202020204" charset="-127"/>
              <a:ea typeface="Do Hyeon" panose="020B0604020202020204" charset="-127"/>
            </a:endParaRPr>
          </a:p>
          <a:p>
            <a:pPr marL="342900" indent="-342900">
              <a:buAutoNum type="arabicPeriod"/>
            </a:pPr>
            <a:r>
              <a:rPr lang="en-IN" sz="3700" dirty="0">
                <a:solidFill>
                  <a:schemeClr val="tx1"/>
                </a:solidFill>
                <a:latin typeface="Do Hyeon" panose="020B0604020202020204" charset="-127"/>
                <a:ea typeface="Do Hyeon" panose="020B0604020202020204" charset="-127"/>
                <a:hlinkClick r:id="rId4">
                  <a:extLst>
                    <a:ext uri="{A12FA001-AC4F-418D-AE19-62706E023703}">
                      <ahyp:hlinkClr xmlns:ahyp="http://schemas.microsoft.com/office/drawing/2018/hyperlinkcolor" val="tx"/>
                    </a:ext>
                  </a:extLst>
                </a:hlinkClick>
              </a:rPr>
              <a:t>Robot Idea</a:t>
            </a:r>
            <a:endParaRPr lang="en-IN" sz="3700"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13581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3023" y="1734010"/>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 for Watching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027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2361335" y="164515"/>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2275</Words>
  <Application>Microsoft Office PowerPoint</Application>
  <PresentationFormat>On-screen Show (16:9)</PresentationFormat>
  <Paragraphs>250</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Didact Gothic</vt:lpstr>
      <vt:lpstr>Bebas Neue</vt:lpstr>
      <vt:lpstr>Arial</vt:lpstr>
      <vt:lpstr>Calibri</vt:lpstr>
      <vt:lpstr>Do Hyeon</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Ansh Singh imt_013</cp:lastModifiedBy>
  <cp:revision>102</cp:revision>
  <dcterms:created xsi:type="dcterms:W3CDTF">2021-05-14T09:36:00Z</dcterms:created>
  <dcterms:modified xsi:type="dcterms:W3CDTF">2021-06-08T11:25:45Z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